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0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5588"/>
    <a:srgbClr val="00378C"/>
    <a:srgbClr val="5583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5113728"/>
        <c:axId val="45115264"/>
      </c:barChart>
      <c:catAx>
        <c:axId val="45113728"/>
        <c:scaling>
          <c:orientation val="minMax"/>
        </c:scaling>
        <c:delete val="0"/>
        <c:axPos val="b"/>
        <c:majorTickMark val="out"/>
        <c:minorTickMark val="none"/>
        <c:tickLblPos val="nextTo"/>
        <c:crossAx val="45115264"/>
        <c:crosses val="autoZero"/>
        <c:auto val="1"/>
        <c:lblAlgn val="ctr"/>
        <c:lblOffset val="100"/>
        <c:noMultiLvlLbl val="0"/>
      </c:catAx>
      <c:valAx>
        <c:axId val="451152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511372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CFAFDD-DF3C-44BA-B8E6-7496A67EA54B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n-US"/>
        </a:p>
      </dgm:t>
    </dgm:pt>
    <dgm:pt modelId="{DA3A7D37-8FBF-4D09-9887-04D3042859AA}">
      <dgm:prSet phldrT="[Text]" phldr="1"/>
      <dgm:spPr/>
      <dgm:t>
        <a:bodyPr/>
        <a:lstStyle/>
        <a:p>
          <a:endParaRPr lang="en-US"/>
        </a:p>
      </dgm:t>
    </dgm:pt>
    <dgm:pt modelId="{6A17175F-D66C-447E-B35C-6DEE47FE1656}" type="parTrans" cxnId="{9E77A5AB-DCDC-4953-9438-C91D7D3D3313}">
      <dgm:prSet/>
      <dgm:spPr/>
      <dgm:t>
        <a:bodyPr/>
        <a:lstStyle/>
        <a:p>
          <a:endParaRPr lang="en-US"/>
        </a:p>
      </dgm:t>
    </dgm:pt>
    <dgm:pt modelId="{763EE459-FDFC-4361-A740-841BA6BDEC6D}" type="sibTrans" cxnId="{9E77A5AB-DCDC-4953-9438-C91D7D3D3313}">
      <dgm:prSet/>
      <dgm:spPr/>
      <dgm:t>
        <a:bodyPr/>
        <a:lstStyle/>
        <a:p>
          <a:endParaRPr lang="en-US"/>
        </a:p>
      </dgm:t>
    </dgm:pt>
    <dgm:pt modelId="{50604D0C-A45E-4656-8C32-4A03F407FA76}">
      <dgm:prSet phldrT="[Text]" phldr="1"/>
      <dgm:spPr/>
      <dgm:t>
        <a:bodyPr/>
        <a:lstStyle/>
        <a:p>
          <a:endParaRPr lang="en-US"/>
        </a:p>
      </dgm:t>
    </dgm:pt>
    <dgm:pt modelId="{0C1BC2B5-4242-48A7-A618-DE47BE1E70E2}" type="parTrans" cxnId="{A2249771-EBE8-4007-941F-CDBB8E9785B1}">
      <dgm:prSet/>
      <dgm:spPr/>
      <dgm:t>
        <a:bodyPr/>
        <a:lstStyle/>
        <a:p>
          <a:endParaRPr lang="en-US"/>
        </a:p>
      </dgm:t>
    </dgm:pt>
    <dgm:pt modelId="{72E8D65D-7497-4A1A-ACD1-9C72DF51BA96}" type="sibTrans" cxnId="{A2249771-EBE8-4007-941F-CDBB8E9785B1}">
      <dgm:prSet/>
      <dgm:spPr/>
      <dgm:t>
        <a:bodyPr/>
        <a:lstStyle/>
        <a:p>
          <a:endParaRPr lang="en-US"/>
        </a:p>
      </dgm:t>
    </dgm:pt>
    <dgm:pt modelId="{C03D3C4C-42F6-426F-93F7-D988EE1AE5DE}">
      <dgm:prSet phldrT="[Text]" phldr="1"/>
      <dgm:spPr/>
      <dgm:t>
        <a:bodyPr/>
        <a:lstStyle/>
        <a:p>
          <a:endParaRPr lang="en-US"/>
        </a:p>
      </dgm:t>
    </dgm:pt>
    <dgm:pt modelId="{4AD1C74C-09A8-4394-8160-5679D2AA28E9}" type="parTrans" cxnId="{C9C8F442-BFA8-48B6-994B-236977D37E37}">
      <dgm:prSet/>
      <dgm:spPr/>
      <dgm:t>
        <a:bodyPr/>
        <a:lstStyle/>
        <a:p>
          <a:endParaRPr lang="en-US"/>
        </a:p>
      </dgm:t>
    </dgm:pt>
    <dgm:pt modelId="{B96C5F66-B272-4009-B56A-82EDCABC3882}" type="sibTrans" cxnId="{C9C8F442-BFA8-48B6-994B-236977D37E37}">
      <dgm:prSet/>
      <dgm:spPr/>
      <dgm:t>
        <a:bodyPr/>
        <a:lstStyle/>
        <a:p>
          <a:endParaRPr lang="en-US"/>
        </a:p>
      </dgm:t>
    </dgm:pt>
    <dgm:pt modelId="{766A24BD-5C97-4B6E-9770-3B809BD93AAE}">
      <dgm:prSet phldrT="[Text]" phldr="1"/>
      <dgm:spPr/>
      <dgm:t>
        <a:bodyPr/>
        <a:lstStyle/>
        <a:p>
          <a:endParaRPr lang="en-US"/>
        </a:p>
      </dgm:t>
    </dgm:pt>
    <dgm:pt modelId="{7A374590-B514-4A9E-9322-FC9D5A9BEE2A}" type="parTrans" cxnId="{424D421C-C799-4959-9A2A-C32942B44F85}">
      <dgm:prSet/>
      <dgm:spPr/>
      <dgm:t>
        <a:bodyPr/>
        <a:lstStyle/>
        <a:p>
          <a:endParaRPr lang="en-US"/>
        </a:p>
      </dgm:t>
    </dgm:pt>
    <dgm:pt modelId="{061C2F26-F67F-4489-AB10-842FA559863E}" type="sibTrans" cxnId="{424D421C-C799-4959-9A2A-C32942B44F85}">
      <dgm:prSet/>
      <dgm:spPr/>
      <dgm:t>
        <a:bodyPr/>
        <a:lstStyle/>
        <a:p>
          <a:endParaRPr lang="en-US"/>
        </a:p>
      </dgm:t>
    </dgm:pt>
    <dgm:pt modelId="{1199A7B7-C5B7-43BD-9859-9980D45DBA9F}">
      <dgm:prSet phldrT="[Text]" phldr="1"/>
      <dgm:spPr/>
      <dgm:t>
        <a:bodyPr/>
        <a:lstStyle/>
        <a:p>
          <a:endParaRPr lang="en-US"/>
        </a:p>
      </dgm:t>
    </dgm:pt>
    <dgm:pt modelId="{0C656F4A-E0C2-4B28-9A01-A15B55636071}" type="parTrans" cxnId="{7215F172-7F26-4155-83AD-6FCEA16FBDBD}">
      <dgm:prSet/>
      <dgm:spPr/>
      <dgm:t>
        <a:bodyPr/>
        <a:lstStyle/>
        <a:p>
          <a:endParaRPr lang="en-US"/>
        </a:p>
      </dgm:t>
    </dgm:pt>
    <dgm:pt modelId="{BA2C82A8-C2A3-4DBD-88C2-DB7415537D56}" type="sibTrans" cxnId="{7215F172-7F26-4155-83AD-6FCEA16FBDBD}">
      <dgm:prSet/>
      <dgm:spPr/>
      <dgm:t>
        <a:bodyPr/>
        <a:lstStyle/>
        <a:p>
          <a:endParaRPr lang="en-US"/>
        </a:p>
      </dgm:t>
    </dgm:pt>
    <dgm:pt modelId="{DCDA621E-E14D-41A2-A1F0-F06BBF40D82F}">
      <dgm:prSet phldrT="[Text]" phldr="1"/>
      <dgm:spPr/>
      <dgm:t>
        <a:bodyPr/>
        <a:lstStyle/>
        <a:p>
          <a:endParaRPr lang="en-US"/>
        </a:p>
      </dgm:t>
    </dgm:pt>
    <dgm:pt modelId="{CB848C62-D17D-4037-8E40-BBEEBB9A012C}" type="parTrans" cxnId="{14472A4A-F246-4BFC-99DE-B716E9BAC470}">
      <dgm:prSet/>
      <dgm:spPr/>
      <dgm:t>
        <a:bodyPr/>
        <a:lstStyle/>
        <a:p>
          <a:endParaRPr lang="en-US"/>
        </a:p>
      </dgm:t>
    </dgm:pt>
    <dgm:pt modelId="{373CD728-C685-4637-B0AC-7FD1F27AB67D}" type="sibTrans" cxnId="{14472A4A-F246-4BFC-99DE-B716E9BAC470}">
      <dgm:prSet/>
      <dgm:spPr/>
      <dgm:t>
        <a:bodyPr/>
        <a:lstStyle/>
        <a:p>
          <a:endParaRPr lang="en-US"/>
        </a:p>
      </dgm:t>
    </dgm:pt>
    <dgm:pt modelId="{C583C89E-54E2-4CC8-BB8E-4C086C948B55}" type="pres">
      <dgm:prSet presAssocID="{44CFAFDD-DF3C-44BA-B8E6-7496A67EA54B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D16F7876-C396-4687-A147-078388AF8D8A}" type="pres">
      <dgm:prSet presAssocID="{DA3A7D37-8FBF-4D09-9887-04D3042859AA}" presName="composite" presStyleCnt="0"/>
      <dgm:spPr/>
    </dgm:pt>
    <dgm:pt modelId="{D513C1B5-49F2-4872-A6F1-E358CDF7B443}" type="pres">
      <dgm:prSet presAssocID="{DA3A7D37-8FBF-4D09-9887-04D3042859AA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E751C4-5C16-4D92-92E9-266820E0294B}" type="pres">
      <dgm:prSet presAssocID="{DA3A7D37-8FBF-4D09-9887-04D3042859AA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B2474F-3928-4A2E-B5B0-01462B49A797}" type="pres">
      <dgm:prSet presAssocID="{DA3A7D37-8FBF-4D09-9887-04D3042859AA}" presName="BalanceSpacing" presStyleCnt="0"/>
      <dgm:spPr/>
    </dgm:pt>
    <dgm:pt modelId="{CAC3AAC4-8D61-434A-BB32-3FCC50157A70}" type="pres">
      <dgm:prSet presAssocID="{DA3A7D37-8FBF-4D09-9887-04D3042859AA}" presName="BalanceSpacing1" presStyleCnt="0"/>
      <dgm:spPr/>
    </dgm:pt>
    <dgm:pt modelId="{95ACF5E7-C758-4A9A-A1EF-A0C57BF80E61}" type="pres">
      <dgm:prSet presAssocID="{763EE459-FDFC-4361-A740-841BA6BDEC6D}" presName="Accent1Text" presStyleLbl="node1" presStyleIdx="1" presStyleCnt="6"/>
      <dgm:spPr/>
      <dgm:t>
        <a:bodyPr/>
        <a:lstStyle/>
        <a:p>
          <a:endParaRPr lang="en-US"/>
        </a:p>
      </dgm:t>
    </dgm:pt>
    <dgm:pt modelId="{37543C0A-7CB6-4E77-B1BB-F5BC3685384D}" type="pres">
      <dgm:prSet presAssocID="{763EE459-FDFC-4361-A740-841BA6BDEC6D}" presName="spaceBetweenRectangles" presStyleCnt="0"/>
      <dgm:spPr/>
    </dgm:pt>
    <dgm:pt modelId="{EC770B9C-6C89-4B98-95FF-448449ABFBDA}" type="pres">
      <dgm:prSet presAssocID="{C03D3C4C-42F6-426F-93F7-D988EE1AE5DE}" presName="composite" presStyleCnt="0"/>
      <dgm:spPr/>
    </dgm:pt>
    <dgm:pt modelId="{97A6E689-63B4-4511-8BE0-32E4D6664B66}" type="pres">
      <dgm:prSet presAssocID="{C03D3C4C-42F6-426F-93F7-D988EE1AE5DE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5C42F3-552F-40E1-ACEB-23A57F652412}" type="pres">
      <dgm:prSet presAssocID="{C03D3C4C-42F6-426F-93F7-D988EE1AE5DE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3A56F7-2B0D-4D4E-928E-9704205F287C}" type="pres">
      <dgm:prSet presAssocID="{C03D3C4C-42F6-426F-93F7-D988EE1AE5DE}" presName="BalanceSpacing" presStyleCnt="0"/>
      <dgm:spPr/>
    </dgm:pt>
    <dgm:pt modelId="{132FD7E9-A2DE-4FBA-9F18-8CA534E79CA1}" type="pres">
      <dgm:prSet presAssocID="{C03D3C4C-42F6-426F-93F7-D988EE1AE5DE}" presName="BalanceSpacing1" presStyleCnt="0"/>
      <dgm:spPr/>
    </dgm:pt>
    <dgm:pt modelId="{8A1AC415-17D6-4B44-B903-4FD02B61BF04}" type="pres">
      <dgm:prSet presAssocID="{B96C5F66-B272-4009-B56A-82EDCABC3882}" presName="Accent1Text" presStyleLbl="node1" presStyleIdx="3" presStyleCnt="6"/>
      <dgm:spPr/>
      <dgm:t>
        <a:bodyPr/>
        <a:lstStyle/>
        <a:p>
          <a:endParaRPr lang="en-US"/>
        </a:p>
      </dgm:t>
    </dgm:pt>
    <dgm:pt modelId="{061DAC4D-AB9F-4DF9-8FBB-69598C3FE8CB}" type="pres">
      <dgm:prSet presAssocID="{B96C5F66-B272-4009-B56A-82EDCABC3882}" presName="spaceBetweenRectangles" presStyleCnt="0"/>
      <dgm:spPr/>
    </dgm:pt>
    <dgm:pt modelId="{87BDE950-241D-4CA5-8F86-702EA0A1F28E}" type="pres">
      <dgm:prSet presAssocID="{1199A7B7-C5B7-43BD-9859-9980D45DBA9F}" presName="composite" presStyleCnt="0"/>
      <dgm:spPr/>
    </dgm:pt>
    <dgm:pt modelId="{1B42E39E-A0E3-4169-B5BA-3B63F68C8C0B}" type="pres">
      <dgm:prSet presAssocID="{1199A7B7-C5B7-43BD-9859-9980D45DBA9F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418AEE-63C7-4C51-A24A-518B1F6B62D6}" type="pres">
      <dgm:prSet presAssocID="{1199A7B7-C5B7-43BD-9859-9980D45DBA9F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46FBB0-D74A-4295-88B3-01DBE205B7CD}" type="pres">
      <dgm:prSet presAssocID="{1199A7B7-C5B7-43BD-9859-9980D45DBA9F}" presName="BalanceSpacing" presStyleCnt="0"/>
      <dgm:spPr/>
    </dgm:pt>
    <dgm:pt modelId="{5DA1E912-F059-49E9-BCFE-76F0E4595709}" type="pres">
      <dgm:prSet presAssocID="{1199A7B7-C5B7-43BD-9859-9980D45DBA9F}" presName="BalanceSpacing1" presStyleCnt="0"/>
      <dgm:spPr/>
    </dgm:pt>
    <dgm:pt modelId="{F110B5B9-CCBC-4F35-875D-7F5D49466336}" type="pres">
      <dgm:prSet presAssocID="{BA2C82A8-C2A3-4DBD-88C2-DB7415537D56}" presName="Accent1Text" presStyleLbl="node1" presStyleIdx="5" presStyleCnt="6"/>
      <dgm:spPr/>
      <dgm:t>
        <a:bodyPr/>
        <a:lstStyle/>
        <a:p>
          <a:endParaRPr lang="en-US"/>
        </a:p>
      </dgm:t>
    </dgm:pt>
  </dgm:ptLst>
  <dgm:cxnLst>
    <dgm:cxn modelId="{C351FA93-BFE8-48FB-887D-7D5681F2A7F3}" type="presOf" srcId="{44CFAFDD-DF3C-44BA-B8E6-7496A67EA54B}" destId="{C583C89E-54E2-4CC8-BB8E-4C086C948B55}" srcOrd="0" destOrd="0" presId="urn:microsoft.com/office/officeart/2008/layout/AlternatingHexagons"/>
    <dgm:cxn modelId="{7215F172-7F26-4155-83AD-6FCEA16FBDBD}" srcId="{44CFAFDD-DF3C-44BA-B8E6-7496A67EA54B}" destId="{1199A7B7-C5B7-43BD-9859-9980D45DBA9F}" srcOrd="2" destOrd="0" parTransId="{0C656F4A-E0C2-4B28-9A01-A15B55636071}" sibTransId="{BA2C82A8-C2A3-4DBD-88C2-DB7415537D56}"/>
    <dgm:cxn modelId="{58E1CE3D-BF11-462D-B12B-851AB5CF9E70}" type="presOf" srcId="{C03D3C4C-42F6-426F-93F7-D988EE1AE5DE}" destId="{97A6E689-63B4-4511-8BE0-32E4D6664B66}" srcOrd="0" destOrd="0" presId="urn:microsoft.com/office/officeart/2008/layout/AlternatingHexagons"/>
    <dgm:cxn modelId="{C9C8F442-BFA8-48B6-994B-236977D37E37}" srcId="{44CFAFDD-DF3C-44BA-B8E6-7496A67EA54B}" destId="{C03D3C4C-42F6-426F-93F7-D988EE1AE5DE}" srcOrd="1" destOrd="0" parTransId="{4AD1C74C-09A8-4394-8160-5679D2AA28E9}" sibTransId="{B96C5F66-B272-4009-B56A-82EDCABC3882}"/>
    <dgm:cxn modelId="{4127AEAB-0191-487C-9C79-EC7526B04842}" type="presOf" srcId="{50604D0C-A45E-4656-8C32-4A03F407FA76}" destId="{4EE751C4-5C16-4D92-92E9-266820E0294B}" srcOrd="0" destOrd="0" presId="urn:microsoft.com/office/officeart/2008/layout/AlternatingHexagons"/>
    <dgm:cxn modelId="{424D421C-C799-4959-9A2A-C32942B44F85}" srcId="{C03D3C4C-42F6-426F-93F7-D988EE1AE5DE}" destId="{766A24BD-5C97-4B6E-9770-3B809BD93AAE}" srcOrd="0" destOrd="0" parTransId="{7A374590-B514-4A9E-9322-FC9D5A9BEE2A}" sibTransId="{061C2F26-F67F-4489-AB10-842FA559863E}"/>
    <dgm:cxn modelId="{BB2C0BA0-740A-4673-B398-BD9A24D9E84E}" type="presOf" srcId="{BA2C82A8-C2A3-4DBD-88C2-DB7415537D56}" destId="{F110B5B9-CCBC-4F35-875D-7F5D49466336}" srcOrd="0" destOrd="0" presId="urn:microsoft.com/office/officeart/2008/layout/AlternatingHexagons"/>
    <dgm:cxn modelId="{F199C209-26E8-4BF8-8A92-CBA74898D69F}" type="presOf" srcId="{1199A7B7-C5B7-43BD-9859-9980D45DBA9F}" destId="{1B42E39E-A0E3-4169-B5BA-3B63F68C8C0B}" srcOrd="0" destOrd="0" presId="urn:microsoft.com/office/officeart/2008/layout/AlternatingHexagons"/>
    <dgm:cxn modelId="{E3D5EA53-24E1-45DA-9799-CE59931D4120}" type="presOf" srcId="{763EE459-FDFC-4361-A740-841BA6BDEC6D}" destId="{95ACF5E7-C758-4A9A-A1EF-A0C57BF80E61}" srcOrd="0" destOrd="0" presId="urn:microsoft.com/office/officeart/2008/layout/AlternatingHexagons"/>
    <dgm:cxn modelId="{14472A4A-F246-4BFC-99DE-B716E9BAC470}" srcId="{1199A7B7-C5B7-43BD-9859-9980D45DBA9F}" destId="{DCDA621E-E14D-41A2-A1F0-F06BBF40D82F}" srcOrd="0" destOrd="0" parTransId="{CB848C62-D17D-4037-8E40-BBEEBB9A012C}" sibTransId="{373CD728-C685-4637-B0AC-7FD1F27AB67D}"/>
    <dgm:cxn modelId="{53138D7D-4D3F-4B1F-8D2F-84B6967F8E63}" type="presOf" srcId="{DA3A7D37-8FBF-4D09-9887-04D3042859AA}" destId="{D513C1B5-49F2-4872-A6F1-E358CDF7B443}" srcOrd="0" destOrd="0" presId="urn:microsoft.com/office/officeart/2008/layout/AlternatingHexagons"/>
    <dgm:cxn modelId="{546AD2BA-1000-4EFE-8F20-D2059B0C9F7F}" type="presOf" srcId="{766A24BD-5C97-4B6E-9770-3B809BD93AAE}" destId="{DF5C42F3-552F-40E1-ACEB-23A57F652412}" srcOrd="0" destOrd="0" presId="urn:microsoft.com/office/officeart/2008/layout/AlternatingHexagons"/>
    <dgm:cxn modelId="{B83BDAF4-5270-4DFA-9BF2-1C4DB958286E}" type="presOf" srcId="{DCDA621E-E14D-41A2-A1F0-F06BBF40D82F}" destId="{C9418AEE-63C7-4C51-A24A-518B1F6B62D6}" srcOrd="0" destOrd="0" presId="urn:microsoft.com/office/officeart/2008/layout/AlternatingHexagons"/>
    <dgm:cxn modelId="{A2249771-EBE8-4007-941F-CDBB8E9785B1}" srcId="{DA3A7D37-8FBF-4D09-9887-04D3042859AA}" destId="{50604D0C-A45E-4656-8C32-4A03F407FA76}" srcOrd="0" destOrd="0" parTransId="{0C1BC2B5-4242-48A7-A618-DE47BE1E70E2}" sibTransId="{72E8D65D-7497-4A1A-ACD1-9C72DF51BA96}"/>
    <dgm:cxn modelId="{02613D06-465D-4432-9FC3-096A8AF48379}" type="presOf" srcId="{B96C5F66-B272-4009-B56A-82EDCABC3882}" destId="{8A1AC415-17D6-4B44-B903-4FD02B61BF04}" srcOrd="0" destOrd="0" presId="urn:microsoft.com/office/officeart/2008/layout/AlternatingHexagons"/>
    <dgm:cxn modelId="{9E77A5AB-DCDC-4953-9438-C91D7D3D3313}" srcId="{44CFAFDD-DF3C-44BA-B8E6-7496A67EA54B}" destId="{DA3A7D37-8FBF-4D09-9887-04D3042859AA}" srcOrd="0" destOrd="0" parTransId="{6A17175F-D66C-447E-B35C-6DEE47FE1656}" sibTransId="{763EE459-FDFC-4361-A740-841BA6BDEC6D}"/>
    <dgm:cxn modelId="{280D2FEF-F3E4-405D-B452-1D1C19E9F556}" type="presParOf" srcId="{C583C89E-54E2-4CC8-BB8E-4C086C948B55}" destId="{D16F7876-C396-4687-A147-078388AF8D8A}" srcOrd="0" destOrd="0" presId="urn:microsoft.com/office/officeart/2008/layout/AlternatingHexagons"/>
    <dgm:cxn modelId="{3ED538BC-D5FF-4782-B9BE-FBFC04FEC4D0}" type="presParOf" srcId="{D16F7876-C396-4687-A147-078388AF8D8A}" destId="{D513C1B5-49F2-4872-A6F1-E358CDF7B443}" srcOrd="0" destOrd="0" presId="urn:microsoft.com/office/officeart/2008/layout/AlternatingHexagons"/>
    <dgm:cxn modelId="{EAE7F59A-3C9F-47B2-92E7-41E5F3FD8671}" type="presParOf" srcId="{D16F7876-C396-4687-A147-078388AF8D8A}" destId="{4EE751C4-5C16-4D92-92E9-266820E0294B}" srcOrd="1" destOrd="0" presId="urn:microsoft.com/office/officeart/2008/layout/AlternatingHexagons"/>
    <dgm:cxn modelId="{D878E25C-ED31-45FF-964F-4B8CB02C5268}" type="presParOf" srcId="{D16F7876-C396-4687-A147-078388AF8D8A}" destId="{CBB2474F-3928-4A2E-B5B0-01462B49A797}" srcOrd="2" destOrd="0" presId="urn:microsoft.com/office/officeart/2008/layout/AlternatingHexagons"/>
    <dgm:cxn modelId="{DB0814D3-06CE-47B4-9A2E-607A66C6FAAB}" type="presParOf" srcId="{D16F7876-C396-4687-A147-078388AF8D8A}" destId="{CAC3AAC4-8D61-434A-BB32-3FCC50157A70}" srcOrd="3" destOrd="0" presId="urn:microsoft.com/office/officeart/2008/layout/AlternatingHexagons"/>
    <dgm:cxn modelId="{6AEAC30B-483B-41E4-A1D5-D81E8AD38DCA}" type="presParOf" srcId="{D16F7876-C396-4687-A147-078388AF8D8A}" destId="{95ACF5E7-C758-4A9A-A1EF-A0C57BF80E61}" srcOrd="4" destOrd="0" presId="urn:microsoft.com/office/officeart/2008/layout/AlternatingHexagons"/>
    <dgm:cxn modelId="{83E3BED2-A628-464D-8210-3CE9843395C9}" type="presParOf" srcId="{C583C89E-54E2-4CC8-BB8E-4C086C948B55}" destId="{37543C0A-7CB6-4E77-B1BB-F5BC3685384D}" srcOrd="1" destOrd="0" presId="urn:microsoft.com/office/officeart/2008/layout/AlternatingHexagons"/>
    <dgm:cxn modelId="{680844B5-BA73-4B1A-A1DB-29200D13AAD7}" type="presParOf" srcId="{C583C89E-54E2-4CC8-BB8E-4C086C948B55}" destId="{EC770B9C-6C89-4B98-95FF-448449ABFBDA}" srcOrd="2" destOrd="0" presId="urn:microsoft.com/office/officeart/2008/layout/AlternatingHexagons"/>
    <dgm:cxn modelId="{19EC1EC2-0AA3-47AF-A65F-5DA4B9D71DA2}" type="presParOf" srcId="{EC770B9C-6C89-4B98-95FF-448449ABFBDA}" destId="{97A6E689-63B4-4511-8BE0-32E4D6664B66}" srcOrd="0" destOrd="0" presId="urn:microsoft.com/office/officeart/2008/layout/AlternatingHexagons"/>
    <dgm:cxn modelId="{FD860C5B-0464-4C14-BE23-A7C493501308}" type="presParOf" srcId="{EC770B9C-6C89-4B98-95FF-448449ABFBDA}" destId="{DF5C42F3-552F-40E1-ACEB-23A57F652412}" srcOrd="1" destOrd="0" presId="urn:microsoft.com/office/officeart/2008/layout/AlternatingHexagons"/>
    <dgm:cxn modelId="{E0CF3721-3334-4331-B6B9-C37147C46658}" type="presParOf" srcId="{EC770B9C-6C89-4B98-95FF-448449ABFBDA}" destId="{033A56F7-2B0D-4D4E-928E-9704205F287C}" srcOrd="2" destOrd="0" presId="urn:microsoft.com/office/officeart/2008/layout/AlternatingHexagons"/>
    <dgm:cxn modelId="{AFB4A065-E663-468C-9C77-E39443A9C823}" type="presParOf" srcId="{EC770B9C-6C89-4B98-95FF-448449ABFBDA}" destId="{132FD7E9-A2DE-4FBA-9F18-8CA534E79CA1}" srcOrd="3" destOrd="0" presId="urn:microsoft.com/office/officeart/2008/layout/AlternatingHexagons"/>
    <dgm:cxn modelId="{CD937095-1AB8-4018-80BD-DAEFD151A65C}" type="presParOf" srcId="{EC770B9C-6C89-4B98-95FF-448449ABFBDA}" destId="{8A1AC415-17D6-4B44-B903-4FD02B61BF04}" srcOrd="4" destOrd="0" presId="urn:microsoft.com/office/officeart/2008/layout/AlternatingHexagons"/>
    <dgm:cxn modelId="{7398BB3F-E3C8-4293-8D58-13C9529D37DB}" type="presParOf" srcId="{C583C89E-54E2-4CC8-BB8E-4C086C948B55}" destId="{061DAC4D-AB9F-4DF9-8FBB-69598C3FE8CB}" srcOrd="3" destOrd="0" presId="urn:microsoft.com/office/officeart/2008/layout/AlternatingHexagons"/>
    <dgm:cxn modelId="{B2099C91-DA5C-4399-B79B-AAEF5BD5DF16}" type="presParOf" srcId="{C583C89E-54E2-4CC8-BB8E-4C086C948B55}" destId="{87BDE950-241D-4CA5-8F86-702EA0A1F28E}" srcOrd="4" destOrd="0" presId="urn:microsoft.com/office/officeart/2008/layout/AlternatingHexagons"/>
    <dgm:cxn modelId="{36F37C72-6770-4D81-AE05-6F9D88A1F785}" type="presParOf" srcId="{87BDE950-241D-4CA5-8F86-702EA0A1F28E}" destId="{1B42E39E-A0E3-4169-B5BA-3B63F68C8C0B}" srcOrd="0" destOrd="0" presId="urn:microsoft.com/office/officeart/2008/layout/AlternatingHexagons"/>
    <dgm:cxn modelId="{A45F4749-C017-4C68-903B-4275C4B3416A}" type="presParOf" srcId="{87BDE950-241D-4CA5-8F86-702EA0A1F28E}" destId="{C9418AEE-63C7-4C51-A24A-518B1F6B62D6}" srcOrd="1" destOrd="0" presId="urn:microsoft.com/office/officeart/2008/layout/AlternatingHexagons"/>
    <dgm:cxn modelId="{FAEC1BE5-28B7-4FF3-8452-D0D2BA3CF3E5}" type="presParOf" srcId="{87BDE950-241D-4CA5-8F86-702EA0A1F28E}" destId="{3246FBB0-D74A-4295-88B3-01DBE205B7CD}" srcOrd="2" destOrd="0" presId="urn:microsoft.com/office/officeart/2008/layout/AlternatingHexagons"/>
    <dgm:cxn modelId="{45E9BE36-7C68-4AD5-BEB8-4A3EC7978EF8}" type="presParOf" srcId="{87BDE950-241D-4CA5-8F86-702EA0A1F28E}" destId="{5DA1E912-F059-49E9-BCFE-76F0E4595709}" srcOrd="3" destOrd="0" presId="urn:microsoft.com/office/officeart/2008/layout/AlternatingHexagons"/>
    <dgm:cxn modelId="{928F3D1E-9E49-448B-AB47-D14EDC4418AB}" type="presParOf" srcId="{87BDE950-241D-4CA5-8F86-702EA0A1F28E}" destId="{F110B5B9-CCBC-4F35-875D-7F5D49466336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13C1B5-49F2-4872-A6F1-E358CDF7B443}">
      <dsp:nvSpPr>
        <dsp:cNvPr id="0" name=""/>
        <dsp:cNvSpPr/>
      </dsp:nvSpPr>
      <dsp:spPr>
        <a:xfrm rot="5400000">
          <a:off x="1708103" y="822771"/>
          <a:ext cx="1121833" cy="975995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 rot="-5400000">
        <a:off x="1933115" y="924671"/>
        <a:ext cx="671809" cy="772195"/>
      </dsp:txXfrm>
    </dsp:sp>
    <dsp:sp modelId="{4EE751C4-5C16-4D92-92E9-266820E0294B}">
      <dsp:nvSpPr>
        <dsp:cNvPr id="0" name=""/>
        <dsp:cNvSpPr/>
      </dsp:nvSpPr>
      <dsp:spPr>
        <a:xfrm>
          <a:off x="2786633" y="974219"/>
          <a:ext cx="1251966" cy="6731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100" kern="1200"/>
        </a:p>
      </dsp:txBody>
      <dsp:txXfrm>
        <a:off x="2786633" y="974219"/>
        <a:ext cx="1251966" cy="673100"/>
      </dsp:txXfrm>
    </dsp:sp>
    <dsp:sp modelId="{95ACF5E7-C758-4A9A-A1EF-A0C57BF80E61}">
      <dsp:nvSpPr>
        <dsp:cNvPr id="0" name=""/>
        <dsp:cNvSpPr/>
      </dsp:nvSpPr>
      <dsp:spPr>
        <a:xfrm rot="5400000">
          <a:off x="654028" y="822771"/>
          <a:ext cx="1121833" cy="975995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 rot="-5400000">
        <a:off x="879040" y="924671"/>
        <a:ext cx="671809" cy="772195"/>
      </dsp:txXfrm>
    </dsp:sp>
    <dsp:sp modelId="{97A6E689-63B4-4511-8BE0-32E4D6664B66}">
      <dsp:nvSpPr>
        <dsp:cNvPr id="0" name=""/>
        <dsp:cNvSpPr/>
      </dsp:nvSpPr>
      <dsp:spPr>
        <a:xfrm rot="5400000">
          <a:off x="1179046" y="1774983"/>
          <a:ext cx="1121833" cy="975995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 rot="-5400000">
        <a:off x="1404058" y="1876883"/>
        <a:ext cx="671809" cy="772195"/>
      </dsp:txXfrm>
    </dsp:sp>
    <dsp:sp modelId="{DF5C42F3-552F-40E1-ACEB-23A57F652412}">
      <dsp:nvSpPr>
        <dsp:cNvPr id="0" name=""/>
        <dsp:cNvSpPr/>
      </dsp:nvSpPr>
      <dsp:spPr>
        <a:xfrm>
          <a:off x="0" y="1926431"/>
          <a:ext cx="1211580" cy="6731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100" kern="1200"/>
        </a:p>
      </dsp:txBody>
      <dsp:txXfrm>
        <a:off x="0" y="1926431"/>
        <a:ext cx="1211580" cy="673100"/>
      </dsp:txXfrm>
    </dsp:sp>
    <dsp:sp modelId="{8A1AC415-17D6-4B44-B903-4FD02B61BF04}">
      <dsp:nvSpPr>
        <dsp:cNvPr id="0" name=""/>
        <dsp:cNvSpPr/>
      </dsp:nvSpPr>
      <dsp:spPr>
        <a:xfrm rot="5400000">
          <a:off x="2233121" y="1774983"/>
          <a:ext cx="1121833" cy="975995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 rot="-5400000">
        <a:off x="2458133" y="1876883"/>
        <a:ext cx="671809" cy="772195"/>
      </dsp:txXfrm>
    </dsp:sp>
    <dsp:sp modelId="{1B42E39E-A0E3-4169-B5BA-3B63F68C8C0B}">
      <dsp:nvSpPr>
        <dsp:cNvPr id="0" name=""/>
        <dsp:cNvSpPr/>
      </dsp:nvSpPr>
      <dsp:spPr>
        <a:xfrm rot="5400000">
          <a:off x="1708103" y="2727196"/>
          <a:ext cx="1121833" cy="975995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 rot="-5400000">
        <a:off x="1933115" y="2829096"/>
        <a:ext cx="671809" cy="772195"/>
      </dsp:txXfrm>
    </dsp:sp>
    <dsp:sp modelId="{C9418AEE-63C7-4C51-A24A-518B1F6B62D6}">
      <dsp:nvSpPr>
        <dsp:cNvPr id="0" name=""/>
        <dsp:cNvSpPr/>
      </dsp:nvSpPr>
      <dsp:spPr>
        <a:xfrm>
          <a:off x="2786633" y="2878643"/>
          <a:ext cx="1251966" cy="6731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100" kern="1200"/>
        </a:p>
      </dsp:txBody>
      <dsp:txXfrm>
        <a:off x="2786633" y="2878643"/>
        <a:ext cx="1251966" cy="673100"/>
      </dsp:txXfrm>
    </dsp:sp>
    <dsp:sp modelId="{F110B5B9-CCBC-4F35-875D-7F5D49466336}">
      <dsp:nvSpPr>
        <dsp:cNvPr id="0" name=""/>
        <dsp:cNvSpPr/>
      </dsp:nvSpPr>
      <dsp:spPr>
        <a:xfrm rot="5400000">
          <a:off x="654028" y="2727196"/>
          <a:ext cx="1121833" cy="975995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 rot="-5400000">
        <a:off x="879040" y="2829096"/>
        <a:ext cx="671809" cy="7721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 descr="S:\F12003 GNSS-GSA\3_Work\33_Work-in-process\Production\EGNOS_H2020_VisualID\H2020\bubble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4695340"/>
            <a:ext cx="5313363" cy="1146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268760"/>
            <a:ext cx="7772400" cy="1470025"/>
          </a:xfrm>
        </p:spPr>
        <p:txBody>
          <a:bodyPr anchor="b"/>
          <a:lstStyle>
            <a:lvl1pPr>
              <a:defRPr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780928"/>
            <a:ext cx="6400800" cy="17526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Subtitle</a:t>
            </a:r>
            <a:endParaRPr lang="en-US"/>
          </a:p>
        </p:txBody>
      </p:sp>
      <p:pic>
        <p:nvPicPr>
          <p:cNvPr id="10" name="Picture 3" descr="S:\F12003 GNSS-GSA\3_Work\33_Work-in-process\LOGOS_GSA\GSA_logos\PNG_RGB_72dpi_transparency\gsa_logo_negatif_RGB_72dpi_1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5421" y="5108997"/>
            <a:ext cx="1839658" cy="518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S:\F12003 GNSS-GSA\3_Work\33_Work-in-process\Production\EGNOS_H2020_VisualID\H2020\PPT_elements\H2020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5217720"/>
            <a:ext cx="2559104" cy="498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35109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ver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51000">
                <a:srgbClr val="135588"/>
              </a:gs>
              <a:gs pos="2083">
                <a:schemeClr val="bg1"/>
              </a:gs>
              <a:gs pos="17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 descr="S:\F12003 GNSS-GSA\3_Work\33_Work-in-process\Production\EGNOS_H2020_VisualID\H2020\bubble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4695340"/>
            <a:ext cx="5313363" cy="1146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268760"/>
            <a:ext cx="7772400" cy="1470025"/>
          </a:xfrm>
        </p:spPr>
        <p:txBody>
          <a:bodyPr anchor="b"/>
          <a:lstStyle>
            <a:lvl1pPr>
              <a:defRPr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780928"/>
            <a:ext cx="6400800" cy="17526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Subtitle</a:t>
            </a:r>
            <a:endParaRPr lang="en-US"/>
          </a:p>
        </p:txBody>
      </p:sp>
      <p:pic>
        <p:nvPicPr>
          <p:cNvPr id="10" name="Picture 3" descr="S:\F12003 GNSS-GSA\3_Work\33_Work-in-process\LOGOS_GSA\GSA_logos\PNG_RGB_72dpi_transparency\gsa_logo_negatif_RGB_72dpi_1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5421" y="5108997"/>
            <a:ext cx="1839658" cy="518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S:\F12003 GNSS-GSA\3_Work\33_Work-in-process\Production\EGNOS_H2020_VisualID\H2020\PPT_elements\H2020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5217720"/>
            <a:ext cx="2559104" cy="498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18434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48478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92267"/>
            <a:ext cx="2133600" cy="365125"/>
          </a:xfrm>
        </p:spPr>
        <p:txBody>
          <a:bodyPr/>
          <a:lstStyle/>
          <a:p>
            <a:fld id="{8D804FF5-4930-4B6E-BF44-E9B6174F2156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CE85A-C152-4F74-8B0F-983FE4C97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2509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-3111" y="7144"/>
            <a:ext cx="9144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840955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340768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04FF5-4930-4B6E-BF44-E9B6174F2156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CE85A-C152-4F74-8B0F-983FE4C972A8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3" descr="S:\F12003 GNSS-GSA\3_Work\33_Work-in-process\Production\EGNOS_H2020_VisualID\H2020\bubble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4695340"/>
            <a:ext cx="5313363" cy="1146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S:\F12003 GNSS-GSA\3_Work\33_Work-in-process\LOGOS_GSA\GSA_logos\PNG_RGB_72dpi_transparency\gsa_logo_negatif_RGB_72dpi_1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5421" y="5108997"/>
            <a:ext cx="1839658" cy="518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S:\F12003 GNSS-GSA\3_Work\33_Work-in-process\Production\EGNOS_H2020_VisualID\H2020\PPT_elements\H2020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5217720"/>
            <a:ext cx="2559104" cy="498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12004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148478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04FF5-4930-4B6E-BF44-E9B6174F2156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CE85A-C152-4F74-8B0F-983FE4C97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59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9144000" cy="148478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04FF5-4930-4B6E-BF44-E9B6174F2156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CE85A-C152-4F74-8B0F-983FE4C97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6268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48478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04FF5-4930-4B6E-BF44-E9B6174F2156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CE85A-C152-4F74-8B0F-983FE4C97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0005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04FF5-4930-4B6E-BF44-E9B6174F2156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CE85A-C152-4F74-8B0F-983FE4C97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08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60574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04FF5-4930-4B6E-BF44-E9B6174F2156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60574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60574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0CE85A-C152-4F74-8B0F-983FE4C97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01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6" r:id="rId8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2800" kern="1200">
          <a:solidFill>
            <a:schemeClr val="bg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953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607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89206" y="1772816"/>
            <a:ext cx="7883194" cy="38164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Elements</a:t>
            </a:r>
            <a:endParaRPr lang="en-US"/>
          </a:p>
        </p:txBody>
      </p:sp>
      <p:pic>
        <p:nvPicPr>
          <p:cNvPr id="14" name="Picture 3" descr="S:\F12003 GNSS-GSA\3_Work\33_Work-in-process\Production\EGNOS_H2020_VisualID\H2020\bubbl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68" y="3761207"/>
            <a:ext cx="5313363" cy="1146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S:\F12003 GNSS-GSA\3_Work\33_Work-in-process\LOGOS_GSA\GSA_logos\PNG_RGB_72dpi_transparency\gsa_logo_negatif_RGB_72dpi_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317" y="4174864"/>
            <a:ext cx="1839658" cy="518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S:\F12003 GNSS-GSA\3_Work\33_Work-in-process\Production\EGNOS_H2020_VisualID\H2020\PPT_elements\H2020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8848" y="4283587"/>
            <a:ext cx="2559104" cy="498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S:\F12003 GNSS-GSA\3_Work\33_Work-in-process\Production\EGNOS_H2020_VisualID\H2020\bubble+filet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300" y="1990400"/>
            <a:ext cx="3071349" cy="664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S:\F12003 GNSS-GSA\3_Work\33_Work-in-process\Production\EGNOS_H2020_VisualID\H2020\bubble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192" y="2818469"/>
            <a:ext cx="3064999" cy="661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4710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Graph examples</a:t>
            </a:r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30412581"/>
              </p:ext>
            </p:extLst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24961918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8527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135588"/>
      </a:dk2>
      <a:lt2>
        <a:srgbClr val="EEECE1"/>
      </a:lt2>
      <a:accent1>
        <a:srgbClr val="5583AD"/>
      </a:accent1>
      <a:accent2>
        <a:srgbClr val="FFC000"/>
      </a:accent2>
      <a:accent3>
        <a:srgbClr val="525B5C"/>
      </a:accent3>
      <a:accent4>
        <a:srgbClr val="D2DEE5"/>
      </a:accent4>
      <a:accent5>
        <a:srgbClr val="93A2BF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On-screen Show (4:3)</PresentationFormat>
  <Paragraphs>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Elements</vt:lpstr>
      <vt:lpstr>Graph examples</vt:lpstr>
    </vt:vector>
  </TitlesOfParts>
  <Company>GCG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Borras, Telm</dc:creator>
  <cp:lastModifiedBy>Borras, Telm</cp:lastModifiedBy>
  <cp:revision>14</cp:revision>
  <dcterms:created xsi:type="dcterms:W3CDTF">2014-11-25T16:34:57Z</dcterms:created>
  <dcterms:modified xsi:type="dcterms:W3CDTF">2015-01-09T10:11:59Z</dcterms:modified>
</cp:coreProperties>
</file>